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8" roundtripDataSignature="AMtx7mizhuYdknhIEGyAALmjiSej4DjN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AB73E20-6360-4AB4-84C8-4D15BA28C617}">
  <a:tblStyle styleId="{9AB73E20-6360-4AB4-84C8-4D15BA28C61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8d1d420e1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8d1d420e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ff637a20d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ff637a20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ff637a20d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ff637a20d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PT"/>
              <a:t>A centralização dos excedentes facilita a sua procura</a:t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ff637a20d_2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ff637a20d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o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1524003" y="1122361"/>
            <a:ext cx="9144000" cy="2387598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1524003" y="3602041"/>
            <a:ext cx="9144000" cy="1655758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3920335" y="-1256505"/>
            <a:ext cx="4351336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e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7133436" y="1956597"/>
            <a:ext cx="5811834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1799434" y="-596102"/>
            <a:ext cx="5811834" cy="7734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Objet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c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831847" y="1709735"/>
            <a:ext cx="10515600" cy="2852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831847" y="4589465"/>
            <a:ext cx="10515600" cy="1500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98989"/>
              </a:buClr>
              <a:buSzPts val="2400"/>
              <a:buNone/>
              <a:defRPr sz="2400">
                <a:solidFill>
                  <a:srgbClr val="898989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Dupl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838203" y="1825627"/>
            <a:ext cx="5181603" cy="4351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2" type="body"/>
          </p:nvPr>
        </p:nvSpPr>
        <p:spPr>
          <a:xfrm>
            <a:off x="6172200" y="1825627"/>
            <a:ext cx="5181603" cy="4351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839784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body"/>
          </p:nvPr>
        </p:nvSpPr>
        <p:spPr>
          <a:xfrm>
            <a:off x="839784" y="1681160"/>
            <a:ext cx="5157782" cy="8239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b="1"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839784" y="2505071"/>
            <a:ext cx="5157782" cy="3684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3" type="body"/>
          </p:nvPr>
        </p:nvSpPr>
        <p:spPr>
          <a:xfrm>
            <a:off x="6172200" y="1681160"/>
            <a:ext cx="5183184" cy="8239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b="1"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4" type="body"/>
          </p:nvPr>
        </p:nvSpPr>
        <p:spPr>
          <a:xfrm>
            <a:off x="6172200" y="2505071"/>
            <a:ext cx="5183184" cy="3684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5183184" y="987423"/>
            <a:ext cx="6172200" cy="4873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839784" y="2057400"/>
            <a:ext cx="3932240" cy="3811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2" type="pic"/>
          </p:nvPr>
        </p:nvSpPr>
        <p:spPr>
          <a:xfrm>
            <a:off x="5183184" y="987423"/>
            <a:ext cx="6172200" cy="4873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839784" y="2057400"/>
            <a:ext cx="3932240" cy="3811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8d1d420e1_1_0"/>
          <p:cNvSpPr txBox="1"/>
          <p:nvPr>
            <p:ph idx="1" type="subTitle"/>
          </p:nvPr>
        </p:nvSpPr>
        <p:spPr>
          <a:xfrm>
            <a:off x="1441378" y="228591"/>
            <a:ext cx="9144000" cy="1655700"/>
          </a:xfrm>
          <a:prstGeom prst="rect">
            <a:avLst/>
          </a:prstGeom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pt-PT" sz="8000"/>
              <a:t>RefoodLink</a:t>
            </a:r>
            <a:endParaRPr i="1" sz="8000"/>
          </a:p>
        </p:txBody>
      </p:sp>
      <p:sp>
        <p:nvSpPr>
          <p:cNvPr id="85" name="Google Shape;85;ga8d1d420e1_1_0"/>
          <p:cNvSpPr txBox="1"/>
          <p:nvPr>
            <p:ph idx="1" type="subTitle"/>
          </p:nvPr>
        </p:nvSpPr>
        <p:spPr>
          <a:xfrm>
            <a:off x="7695950" y="4413772"/>
            <a:ext cx="40872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pt-PT"/>
              <a:t>Tiago Rainho 92984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pt-PT"/>
              <a:t>João Diogo 93301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pt-PT"/>
              <a:t>Roberto Graça 93020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pt-PT"/>
              <a:t>Alexandre Oliveira 93289</a:t>
            </a:r>
            <a:endParaRPr/>
          </a:p>
        </p:txBody>
      </p:sp>
      <p:pic>
        <p:nvPicPr>
          <p:cNvPr id="86" name="Google Shape;86;ga8d1d420e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4832"/>
            <a:ext cx="7695949" cy="513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>
            <p:ph type="title"/>
          </p:nvPr>
        </p:nvSpPr>
        <p:spPr>
          <a:xfrm>
            <a:off x="743935" y="204873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pt-PT"/>
              <a:t>Stakeholders</a:t>
            </a:r>
            <a:endParaRPr/>
          </a:p>
        </p:txBody>
      </p:sp>
      <p:graphicFrame>
        <p:nvGraphicFramePr>
          <p:cNvPr id="144" name="Google Shape;144;p7"/>
          <p:cNvGraphicFramePr/>
          <p:nvPr/>
        </p:nvGraphicFramePr>
        <p:xfrm>
          <a:off x="611843" y="17824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{9AB73E20-6360-4AB4-84C8-4D15BA28C617}</a:tableStyleId>
              </a:tblPr>
              <a:tblGrid>
                <a:gridCol w="1819400"/>
                <a:gridCol w="4790975"/>
                <a:gridCol w="4357925"/>
              </a:tblGrid>
              <a:tr h="757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 u="none" cap="none" strike="noStrike"/>
                        <a:t>Stakeholder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/>
                        <a:t>Responsabilidades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/>
                        <a:t>Valor/benefício 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646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/>
                        <a:t>Restaurantes, </a:t>
                      </a:r>
                      <a:r>
                        <a:rPr lang="pt-PT" sz="1800"/>
                        <a:t>Supermercados e Pastelarias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/>
                        <a:t>Oferecer alimentos excedentes.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/>
                        <a:t>Garantir a qualidade dos seus produtos.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/>
                        <a:t>Melhor aproveitamento dos produto.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/>
                        <a:t>Melhor imagem ao olho público.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/>
                        <a:t>Tornar o mundo mais sustentável.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646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/>
                        <a:t>Consumidores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/>
                        <a:t>Dirigir-se ao local onde se vai realizar a entrega para levantar o pedido.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/>
                        <a:t>Compra de bens alimentares a um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/>
                        <a:t>preço simbólico.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/>
                        <a:t>Conveniência de compra.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/>
                        <a:t>Tornar o mundo mais sustentável.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 txBox="1"/>
          <p:nvPr>
            <p:ph type="title"/>
          </p:nvPr>
        </p:nvSpPr>
        <p:spPr>
          <a:xfrm>
            <a:off x="838203" y="22845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pt-PT"/>
              <a:t>Funcionalidade</a:t>
            </a:r>
            <a:endParaRPr/>
          </a:p>
        </p:txBody>
      </p:sp>
      <p:sp>
        <p:nvSpPr>
          <p:cNvPr id="150" name="Google Shape;150;p6"/>
          <p:cNvSpPr txBox="1"/>
          <p:nvPr>
            <p:ph idx="1" type="body"/>
          </p:nvPr>
        </p:nvSpPr>
        <p:spPr>
          <a:xfrm>
            <a:off x="838203" y="1435202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pt-PT"/>
              <a:t>Disponibiliza uma plataforma online ao cliente para vendas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PT"/>
              <a:t>Facilidade de aderências dos consumidores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pt-PT"/>
              <a:t>Permite a personalização do </a:t>
            </a:r>
            <a:r>
              <a:rPr lang="pt-PT"/>
              <a:t>catálogo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pt-PT"/>
              <a:t>Flexibilidade na venda do produto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pt-PT"/>
              <a:t>Publicita os parceiros aderentes à aplicação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pt-PT"/>
              <a:t>Promove o consumo sustentável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>
            <p:ph type="title"/>
          </p:nvPr>
        </p:nvSpPr>
        <p:spPr>
          <a:xfrm>
            <a:off x="838203" y="3651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pt-PT"/>
              <a:t>Ambiente de utilização</a:t>
            </a:r>
            <a:endParaRPr/>
          </a:p>
        </p:txBody>
      </p:sp>
      <p:sp>
        <p:nvSpPr>
          <p:cNvPr id="156" name="Google Shape;156;p8"/>
          <p:cNvSpPr txBox="1"/>
          <p:nvPr>
            <p:ph idx="1" type="body"/>
          </p:nvPr>
        </p:nvSpPr>
        <p:spPr>
          <a:xfrm>
            <a:off x="838203" y="1825627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PT">
                <a:solidFill>
                  <a:schemeClr val="dk1"/>
                </a:solidFill>
              </a:rPr>
              <a:t>É necessário um número substancialmente superior de utilizadores finais em comparação com os comerciantes para haver um reaproveitamento considerável.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>
            <p:ph type="ctrTitle"/>
          </p:nvPr>
        </p:nvSpPr>
        <p:spPr>
          <a:xfrm>
            <a:off x="7188052" y="1783957"/>
            <a:ext cx="5360633" cy="20487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pt-PT" sz="5400">
                <a:solidFill>
                  <a:srgbClr val="FFFFFF"/>
                </a:solidFill>
              </a:rPr>
              <a:t>Visão Do Produto</a:t>
            </a:r>
            <a:endParaRPr/>
          </a:p>
        </p:txBody>
      </p:sp>
      <p:sp>
        <p:nvSpPr>
          <p:cNvPr id="92" name="Google Shape;92;p1"/>
          <p:cNvSpPr txBox="1"/>
          <p:nvPr>
            <p:ph idx="1" type="subTitle"/>
          </p:nvPr>
        </p:nvSpPr>
        <p:spPr>
          <a:xfrm>
            <a:off x="7464600" y="4561897"/>
            <a:ext cx="40872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pt-PT">
                <a:solidFill>
                  <a:schemeClr val="lt1"/>
                </a:solidFill>
              </a:rPr>
              <a:t>Tiago Rainho 92984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pt-PT">
                <a:solidFill>
                  <a:schemeClr val="lt1"/>
                </a:solidFill>
              </a:rPr>
              <a:t>João Diogo 93301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pt-PT">
                <a:solidFill>
                  <a:schemeClr val="lt1"/>
                </a:solidFill>
              </a:rPr>
              <a:t>Roberto Graça 93020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pt-PT">
                <a:solidFill>
                  <a:schemeClr val="lt1"/>
                </a:solidFill>
              </a:rPr>
              <a:t>Alexandre Oliveira 93289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"/>
          <p:cNvSpPr/>
          <p:nvPr/>
        </p:nvSpPr>
        <p:spPr>
          <a:xfrm rot="10800000">
            <a:off x="0" y="0"/>
            <a:ext cx="7188052" cy="6858000"/>
          </a:xfrm>
          <a:custGeom>
            <a:rect b="b" l="l" r="r" t="t"/>
            <a:pathLst>
              <a:path extrusionOk="0" h="6858000" w="7188051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-1" l="7424" r="39025" t="0"/>
          <a:stretch/>
        </p:blipFill>
        <p:spPr>
          <a:xfrm>
            <a:off x="0" y="9"/>
            <a:ext cx="7028499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ff637a20d_2_0"/>
          <p:cNvSpPr txBox="1"/>
          <p:nvPr>
            <p:ph type="ctrTitle"/>
          </p:nvPr>
        </p:nvSpPr>
        <p:spPr>
          <a:xfrm>
            <a:off x="1524003" y="307536"/>
            <a:ext cx="9144000" cy="2387700"/>
          </a:xfrm>
          <a:prstGeom prst="rect">
            <a:avLst/>
          </a:prstGeom>
        </p:spPr>
        <p:txBody>
          <a:bodyPr anchorCtr="1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peta</a:t>
            </a:r>
            <a:endParaRPr/>
          </a:p>
        </p:txBody>
      </p:sp>
      <p:sp>
        <p:nvSpPr>
          <p:cNvPr id="100" name="Google Shape;100;g9ff637a20d_2_0"/>
          <p:cNvSpPr txBox="1"/>
          <p:nvPr>
            <p:ph idx="1" type="subTitle"/>
          </p:nvPr>
        </p:nvSpPr>
        <p:spPr>
          <a:xfrm>
            <a:off x="1235425" y="4399428"/>
            <a:ext cx="9144000" cy="2137500"/>
          </a:xfrm>
          <a:prstGeom prst="rect">
            <a:avLst/>
          </a:prstGeom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Com o aumento da produção de bens alimentares também à um aumento no </a:t>
            </a:r>
            <a:r>
              <a:rPr lang="pt-PT"/>
              <a:t>desperdício</a:t>
            </a:r>
            <a:r>
              <a:rPr lang="pt-PT"/>
              <a:t> e só em Portugal e</a:t>
            </a:r>
            <a:r>
              <a:rPr lang="pt-PT"/>
              <a:t>stima-se que sejam desperdiçados anualmente mais de 1 milhão de toneladas de alimentos que dariam para alimentar as 360 mil pessoas que passam fome no nosso país.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g9ff637a20d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325" y="409375"/>
            <a:ext cx="6722475" cy="38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>
            <p:ph type="title"/>
          </p:nvPr>
        </p:nvSpPr>
        <p:spPr>
          <a:xfrm>
            <a:off x="838203" y="6680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pt-PT"/>
              <a:t>Introdução</a:t>
            </a:r>
            <a:endParaRPr/>
          </a:p>
        </p:txBody>
      </p:sp>
      <p:sp>
        <p:nvSpPr>
          <p:cNvPr id="107" name="Google Shape;107;p2"/>
          <p:cNvSpPr txBox="1"/>
          <p:nvPr>
            <p:ph idx="1" type="body"/>
          </p:nvPr>
        </p:nvSpPr>
        <p:spPr>
          <a:xfrm>
            <a:off x="838200" y="3288525"/>
            <a:ext cx="10515600" cy="26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pt-PT"/>
              <a:t>Pretendemos criar um novo sistema de informação que tenta responder ao problema do desperdício alimentar, para ser apresentado à Associação Portuguesa de Hotelaria, Restauração e Turismo como uma solução para facilitar a venda de comida que de outra forma seria desperdiçada.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PT"/>
              <a:t>Tornar o mundo mais sustentável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075" y="668025"/>
            <a:ext cx="6381100" cy="22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ff637a20d_2_7"/>
          <p:cNvSpPr txBox="1"/>
          <p:nvPr>
            <p:ph idx="1" type="body"/>
          </p:nvPr>
        </p:nvSpPr>
        <p:spPr>
          <a:xfrm>
            <a:off x="838203" y="2021352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pt-PT"/>
              <a:t>A APHORT coopera com grupos que estão diretamente ligados à distribuição e venda de bens alimentares.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pt-PT"/>
              <a:t>O seu propósito é assistir empresas de hotelaria e restauração para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PT"/>
              <a:t>que estas possam usufruir de um desenvolvimento mais estável.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g9ff637a20d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77850"/>
            <a:ext cx="5582176" cy="14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pt-PT"/>
              <a:t>Oportunidade do negócio</a:t>
            </a:r>
            <a:endParaRPr/>
          </a:p>
        </p:txBody>
      </p:sp>
      <p:sp>
        <p:nvSpPr>
          <p:cNvPr id="120" name="Google Shape;120;p3"/>
          <p:cNvSpPr txBox="1"/>
          <p:nvPr>
            <p:ph idx="1" type="body"/>
          </p:nvPr>
        </p:nvSpPr>
        <p:spPr>
          <a:xfrm>
            <a:off x="838203" y="1825627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PT">
                <a:solidFill>
                  <a:schemeClr val="dk1"/>
                </a:solidFill>
              </a:rPr>
              <a:t>A</a:t>
            </a:r>
            <a:r>
              <a:rPr lang="pt-PT">
                <a:solidFill>
                  <a:schemeClr val="dk1"/>
                </a:solidFill>
              </a:rPr>
              <a:t>o verificar a quantidade de excedentes dessas empresas, o nosso grupo encontrou uma forma de rentabilizá-los distribuindo alimentos mais baratos aos clientes.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PT">
                <a:solidFill>
                  <a:schemeClr val="dk1"/>
                </a:solidFill>
              </a:rPr>
              <a:t>O nosso projeto tenta promover o consumo sustentável e lutar contra o desperdício alimentar fornecendo uma segunda oportunidade de venda para o produto.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pt-PT"/>
              <a:t>Contexto do mercado que levou mudança</a:t>
            </a:r>
            <a:endParaRPr/>
          </a:p>
        </p:txBody>
      </p:sp>
      <p:sp>
        <p:nvSpPr>
          <p:cNvPr id="126" name="Google Shape;126;p4"/>
          <p:cNvSpPr txBox="1"/>
          <p:nvPr>
            <p:ph idx="1" type="body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pt-PT"/>
              <a:t> Com o aumento da acessibilidade à internet surge a oportunidade de expandir as fronteiras até então estabelecidas para o negócio, surgindo uma segunda oportunidade de venda, para os clientes, de produtos excedentes.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pt-PT"/>
              <a:t> O surgimento de plataformas de venda de produtos online dá origem a essa expansão. </a:t>
            </a:r>
            <a:br>
              <a:rPr lang="pt-PT"/>
            </a:b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	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pt-PT"/>
              <a:t>Transformação Digital</a:t>
            </a:r>
            <a:endParaRPr/>
          </a:p>
        </p:txBody>
      </p:sp>
      <p:sp>
        <p:nvSpPr>
          <p:cNvPr id="132" name="Google Shape;132;p5"/>
          <p:cNvSpPr txBox="1"/>
          <p:nvPr>
            <p:ph idx="1" type="body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PT"/>
              <a:t> A nossa plataforma vem responder a problema que leva ao desperdício de alimentos, e consequente prejuízo para os clientes.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PT">
                <a:solidFill>
                  <a:schemeClr val="dk1"/>
                </a:solidFill>
              </a:rPr>
              <a:t> Tem como objetivo publicitar e atrair clientes para as empresas associadas, através de uma aplicação móvel.</a:t>
            </a:r>
            <a:endParaRPr>
              <a:solidFill>
                <a:schemeClr val="dk1"/>
              </a:solidFill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ff637a20d_2_20"/>
          <p:cNvSpPr txBox="1"/>
          <p:nvPr>
            <p:ph type="title"/>
          </p:nvPr>
        </p:nvSpPr>
        <p:spPr>
          <a:xfrm>
            <a:off x="838203" y="365129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Produto</a:t>
            </a:r>
            <a:endParaRPr/>
          </a:p>
        </p:txBody>
      </p:sp>
      <p:sp>
        <p:nvSpPr>
          <p:cNvPr id="138" name="Google Shape;138;g9ff637a20d_2_20"/>
          <p:cNvSpPr txBox="1"/>
          <p:nvPr>
            <p:ph idx="1" type="body"/>
          </p:nvPr>
        </p:nvSpPr>
        <p:spPr>
          <a:xfrm>
            <a:off x="838203" y="1825627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pt-PT"/>
              <a:t>Consiste num marketplace de excedentes alimentares, com um preço reduzido, para os clientes.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pt-PT"/>
              <a:t>A aplicação notifica os utilizadores das ofertas dando-lhes a indicação de onde e quando estas ofertas estão disponíveis.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2020-11-06T20:11:47Z</dcterms:created>
  <dc:creator>Alexandre Oliveira</dc:creator>
</cp:coreProperties>
</file>